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1" roundtripDataSignature="AMtx7mhjWQBdEJm1xx3xFPZRezXd4iFgV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customschemas.google.com/relationships/presentationmetadata" Target="metadata"/><Relationship Id="rId10" Type="http://schemas.openxmlformats.org/officeDocument/2006/relationships/slide" Target="slides/slide6.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7" name="Google Shape;8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SG"/>
              <a:t>It is previously adipose tissue but now slough already. The original tissue is dense thats why it presents with this kind of concentrated image. The texture however you can see is liquified. Thats what makes it slough. </a:t>
            </a:r>
            <a:endParaRPr/>
          </a:p>
        </p:txBody>
      </p:sp>
      <p:sp>
        <p:nvSpPr>
          <p:cNvPr id="98" name="Google Shape;9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c5a9b03dde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5" name="Google Shape;105;gc5a9b03dde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c61b45d00a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c61b45d00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SG"/>
              <a:t>Maceration - unhealthy skin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c61b45d00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c61b45d0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7"/>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7"/>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6"/>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7"/>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7"/>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9"/>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9"/>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0"/>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0"/>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11"/>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1"/>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1"/>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1"/>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1"/>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5"/>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15"/>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SG"/>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6.jpg"/><Relationship Id="rId5"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
          <p:cNvPicPr preferRelativeResize="0"/>
          <p:nvPr/>
        </p:nvPicPr>
        <p:blipFill rotWithShape="1">
          <a:blip r:embed="rId3">
            <a:alphaModFix/>
          </a:blip>
          <a:srcRect b="0" l="0" r="0" t="0"/>
          <a:stretch/>
        </p:blipFill>
        <p:spPr>
          <a:xfrm>
            <a:off x="1818938" y="1178763"/>
            <a:ext cx="8554127" cy="450046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id="89" name="Google Shape;89;p2"/>
          <p:cNvPicPr preferRelativeResize="0"/>
          <p:nvPr/>
        </p:nvPicPr>
        <p:blipFill rotWithShape="1">
          <a:blip r:embed="rId3">
            <a:alphaModFix/>
          </a:blip>
          <a:srcRect b="0" l="0" r="0" t="0"/>
          <a:stretch/>
        </p:blipFill>
        <p:spPr>
          <a:xfrm>
            <a:off x="0" y="1450725"/>
            <a:ext cx="3956551" cy="3956551"/>
          </a:xfrm>
          <a:prstGeom prst="rect">
            <a:avLst/>
          </a:prstGeom>
          <a:noFill/>
          <a:ln>
            <a:noFill/>
          </a:ln>
        </p:spPr>
      </p:pic>
      <p:pic>
        <p:nvPicPr>
          <p:cNvPr id="90" name="Google Shape;90;p2"/>
          <p:cNvPicPr preferRelativeResize="0"/>
          <p:nvPr/>
        </p:nvPicPr>
        <p:blipFill rotWithShape="1">
          <a:blip r:embed="rId4">
            <a:alphaModFix/>
          </a:blip>
          <a:srcRect b="0" l="278" r="268" t="0"/>
          <a:stretch/>
        </p:blipFill>
        <p:spPr>
          <a:xfrm>
            <a:off x="4117762" y="1439779"/>
            <a:ext cx="3956551" cy="3978433"/>
          </a:xfrm>
          <a:prstGeom prst="rect">
            <a:avLst/>
          </a:prstGeom>
          <a:noFill/>
          <a:ln>
            <a:noFill/>
          </a:ln>
        </p:spPr>
      </p:pic>
      <p:pic>
        <p:nvPicPr>
          <p:cNvPr id="91" name="Google Shape;91;p2"/>
          <p:cNvPicPr preferRelativeResize="0"/>
          <p:nvPr/>
        </p:nvPicPr>
        <p:blipFill rotWithShape="1">
          <a:blip r:embed="rId5">
            <a:alphaModFix/>
          </a:blip>
          <a:srcRect b="0" l="0" r="0" t="0"/>
          <a:stretch/>
        </p:blipFill>
        <p:spPr>
          <a:xfrm>
            <a:off x="8235525" y="1450725"/>
            <a:ext cx="3956551" cy="3956551"/>
          </a:xfrm>
          <a:prstGeom prst="rect">
            <a:avLst/>
          </a:prstGeom>
          <a:noFill/>
          <a:ln>
            <a:noFill/>
          </a:ln>
        </p:spPr>
      </p:pic>
      <p:sp>
        <p:nvSpPr>
          <p:cNvPr id="92" name="Google Shape;92;p2"/>
          <p:cNvSpPr txBox="1"/>
          <p:nvPr/>
        </p:nvSpPr>
        <p:spPr>
          <a:xfrm>
            <a:off x="8235324" y="5934675"/>
            <a:ext cx="3956400" cy="92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SG" sz="1800" u="none" cap="none" strike="noStrike">
                <a:solidFill>
                  <a:srgbClr val="000000"/>
                </a:solidFill>
                <a:latin typeface="Calibri"/>
                <a:ea typeface="Calibri"/>
                <a:cs typeface="Calibri"/>
                <a:sym typeface="Calibri"/>
              </a:rPr>
              <a:t>Metadata</a:t>
            </a:r>
            <a:br>
              <a:rPr b="0" i="0" lang="en-SG" sz="1800" u="none" cap="none" strike="noStrike">
                <a:solidFill>
                  <a:srgbClr val="000000"/>
                </a:solidFill>
                <a:latin typeface="Calibri"/>
                <a:ea typeface="Calibri"/>
                <a:cs typeface="Calibri"/>
                <a:sym typeface="Calibri"/>
              </a:rPr>
            </a:br>
            <a:r>
              <a:rPr b="0" i="0" lang="en-SG" sz="1800" u="none" cap="none" strike="noStrike">
                <a:solidFill>
                  <a:srgbClr val="000000"/>
                </a:solidFill>
                <a:latin typeface="Calibri"/>
                <a:ea typeface="Calibri"/>
                <a:cs typeface="Calibri"/>
                <a:sym typeface="Calibri"/>
              </a:rPr>
              <a:t>Wound Location: </a:t>
            </a:r>
            <a:r>
              <a:rPr lang="en-SG" sz="1800">
                <a:latin typeface="Calibri"/>
                <a:ea typeface="Calibri"/>
                <a:cs typeface="Calibri"/>
                <a:sym typeface="Calibri"/>
              </a:rPr>
              <a:t>Buttock</a:t>
            </a:r>
            <a:br>
              <a:rPr b="0" i="0" lang="en-SG" sz="1800" u="none" cap="none" strike="noStrike">
                <a:solidFill>
                  <a:srgbClr val="000000"/>
                </a:solidFill>
                <a:latin typeface="Calibri"/>
                <a:ea typeface="Calibri"/>
                <a:cs typeface="Calibri"/>
                <a:sym typeface="Calibri"/>
              </a:rPr>
            </a:br>
            <a:r>
              <a:rPr b="0" i="0" lang="en-SG" sz="1800" u="none" cap="none" strike="noStrike">
                <a:solidFill>
                  <a:srgbClr val="000000"/>
                </a:solidFill>
                <a:latin typeface="Calibri"/>
                <a:ea typeface="Calibri"/>
                <a:cs typeface="Calibri"/>
                <a:sym typeface="Calibri"/>
              </a:rPr>
              <a:t>Wound Type: </a:t>
            </a:r>
            <a:endParaRPr b="0" i="0" sz="1800" u="none" cap="none" strike="noStrike">
              <a:solidFill>
                <a:srgbClr val="000000"/>
              </a:solidFill>
              <a:latin typeface="Calibri"/>
              <a:ea typeface="Calibri"/>
              <a:cs typeface="Calibri"/>
              <a:sym typeface="Calibri"/>
            </a:endParaRPr>
          </a:p>
        </p:txBody>
      </p:sp>
      <p:sp>
        <p:nvSpPr>
          <p:cNvPr id="93" name="Google Shape;93;p2"/>
          <p:cNvSpPr txBox="1"/>
          <p:nvPr/>
        </p:nvSpPr>
        <p:spPr>
          <a:xfrm>
            <a:off x="1" y="75"/>
            <a:ext cx="3956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SG" sz="1800" u="none" cap="none" strike="noStrike">
                <a:solidFill>
                  <a:srgbClr val="000000"/>
                </a:solidFill>
                <a:latin typeface="Calibri"/>
                <a:ea typeface="Calibri"/>
                <a:cs typeface="Calibri"/>
                <a:sym typeface="Calibri"/>
              </a:rPr>
              <a:t>Original Wound Img</a:t>
            </a:r>
            <a:endParaRPr b="0" i="0" sz="1800" u="none" cap="none" strike="noStrike">
              <a:solidFill>
                <a:srgbClr val="000000"/>
              </a:solidFill>
              <a:latin typeface="Calibri"/>
              <a:ea typeface="Calibri"/>
              <a:cs typeface="Calibri"/>
              <a:sym typeface="Calibri"/>
            </a:endParaRPr>
          </a:p>
        </p:txBody>
      </p:sp>
      <p:sp>
        <p:nvSpPr>
          <p:cNvPr id="94" name="Google Shape;94;p2"/>
          <p:cNvSpPr txBox="1"/>
          <p:nvPr/>
        </p:nvSpPr>
        <p:spPr>
          <a:xfrm>
            <a:off x="4117687" y="75"/>
            <a:ext cx="3956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SG" sz="1800" u="none" cap="none" strike="noStrike">
                <a:solidFill>
                  <a:srgbClr val="000000"/>
                </a:solidFill>
                <a:latin typeface="Calibri"/>
                <a:ea typeface="Calibri"/>
                <a:cs typeface="Calibri"/>
                <a:sym typeface="Calibri"/>
              </a:rPr>
              <a:t>Latest Annotation </a:t>
            </a:r>
            <a:endParaRPr b="0" i="0" sz="1800" u="none" cap="none" strike="noStrike">
              <a:solidFill>
                <a:srgbClr val="000000"/>
              </a:solidFill>
              <a:latin typeface="Calibri"/>
              <a:ea typeface="Calibri"/>
              <a:cs typeface="Calibri"/>
              <a:sym typeface="Calibri"/>
            </a:endParaRPr>
          </a:p>
        </p:txBody>
      </p:sp>
      <p:sp>
        <p:nvSpPr>
          <p:cNvPr id="95" name="Google Shape;95;p2"/>
          <p:cNvSpPr txBox="1"/>
          <p:nvPr/>
        </p:nvSpPr>
        <p:spPr>
          <a:xfrm>
            <a:off x="8235377" y="0"/>
            <a:ext cx="3956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SG" sz="1800" u="none" cap="none" strike="noStrike">
                <a:solidFill>
                  <a:srgbClr val="000000"/>
                </a:solidFill>
                <a:latin typeface="Calibri"/>
                <a:ea typeface="Calibri"/>
                <a:cs typeface="Calibri"/>
                <a:sym typeface="Calibri"/>
              </a:rPr>
              <a:t>Original Mask</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3"/>
          <p:cNvPicPr preferRelativeResize="0"/>
          <p:nvPr/>
        </p:nvPicPr>
        <p:blipFill rotWithShape="1">
          <a:blip r:embed="rId3">
            <a:alphaModFix/>
          </a:blip>
          <a:srcRect b="0" l="199" r="199" t="0"/>
          <a:stretch/>
        </p:blipFill>
        <p:spPr>
          <a:xfrm>
            <a:off x="8" y="0"/>
            <a:ext cx="6830791" cy="6857999"/>
          </a:xfrm>
          <a:prstGeom prst="rect">
            <a:avLst/>
          </a:prstGeom>
          <a:noFill/>
          <a:ln>
            <a:noFill/>
          </a:ln>
        </p:spPr>
      </p:pic>
      <p:sp>
        <p:nvSpPr>
          <p:cNvPr id="101" name="Google Shape;101;p3"/>
          <p:cNvSpPr txBox="1"/>
          <p:nvPr/>
        </p:nvSpPr>
        <p:spPr>
          <a:xfrm>
            <a:off x="6830800" y="4839400"/>
            <a:ext cx="5005800" cy="4650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800"/>
              <a:buFont typeface="Arial"/>
              <a:buNone/>
            </a:pPr>
            <a:r>
              <a:rPr lang="en-SG" sz="1800">
                <a:latin typeface="Calibri"/>
                <a:ea typeface="Calibri"/>
                <a:cs typeface="Calibri"/>
                <a:sym typeface="Calibri"/>
              </a:rPr>
              <a:t>texture does not look like slough but not too sure</a:t>
            </a:r>
            <a:endParaRPr b="0" i="0" sz="1800" u="none" cap="none" strike="noStrike">
              <a:solidFill>
                <a:srgbClr val="000000"/>
              </a:solidFill>
              <a:latin typeface="Calibri"/>
              <a:ea typeface="Calibri"/>
              <a:cs typeface="Calibri"/>
              <a:sym typeface="Calibri"/>
            </a:endParaRPr>
          </a:p>
        </p:txBody>
      </p:sp>
      <p:cxnSp>
        <p:nvCxnSpPr>
          <p:cNvPr id="102" name="Google Shape;102;p3"/>
          <p:cNvCxnSpPr/>
          <p:nvPr/>
        </p:nvCxnSpPr>
        <p:spPr>
          <a:xfrm rot="10800000">
            <a:off x="3066450" y="5061100"/>
            <a:ext cx="3923400" cy="21600"/>
          </a:xfrm>
          <a:prstGeom prst="straightConnector1">
            <a:avLst/>
          </a:prstGeom>
          <a:noFill/>
          <a:ln cap="flat" cmpd="sng" w="19050">
            <a:solidFill>
              <a:srgbClr val="000000"/>
            </a:solidFill>
            <a:prstDash val="solid"/>
            <a:round/>
            <a:headEnd len="sm" w="sm"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gc5a9b03dde_0_7"/>
          <p:cNvPicPr preferRelativeResize="0"/>
          <p:nvPr/>
        </p:nvPicPr>
        <p:blipFill rotWithShape="1">
          <a:blip r:embed="rId3">
            <a:alphaModFix/>
          </a:blip>
          <a:srcRect b="0" l="278" r="268" t="0"/>
          <a:stretch/>
        </p:blipFill>
        <p:spPr>
          <a:xfrm>
            <a:off x="4117762" y="1439779"/>
            <a:ext cx="3956551" cy="3978433"/>
          </a:xfrm>
          <a:prstGeom prst="rect">
            <a:avLst/>
          </a:prstGeom>
          <a:noFill/>
          <a:ln>
            <a:noFill/>
          </a:ln>
        </p:spPr>
      </p:pic>
      <p:sp>
        <p:nvSpPr>
          <p:cNvPr id="108" name="Google Shape;108;gc5a9b03dde_0_7"/>
          <p:cNvSpPr txBox="1"/>
          <p:nvPr/>
        </p:nvSpPr>
        <p:spPr>
          <a:xfrm>
            <a:off x="1" y="75"/>
            <a:ext cx="3956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SG" sz="1800" u="none" cap="none" strike="noStrike">
                <a:solidFill>
                  <a:srgbClr val="000000"/>
                </a:solidFill>
                <a:latin typeface="Calibri"/>
                <a:ea typeface="Calibri"/>
                <a:cs typeface="Calibri"/>
                <a:sym typeface="Calibri"/>
              </a:rPr>
              <a:t>Original Wound Img</a:t>
            </a:r>
            <a:endParaRPr b="0" i="0" sz="1800" u="none" cap="none" strike="noStrike">
              <a:solidFill>
                <a:srgbClr val="000000"/>
              </a:solidFill>
              <a:latin typeface="Calibri"/>
              <a:ea typeface="Calibri"/>
              <a:cs typeface="Calibri"/>
              <a:sym typeface="Calibri"/>
            </a:endParaRPr>
          </a:p>
        </p:txBody>
      </p:sp>
      <p:sp>
        <p:nvSpPr>
          <p:cNvPr id="109" name="Google Shape;109;gc5a9b03dde_0_7"/>
          <p:cNvSpPr txBox="1"/>
          <p:nvPr/>
        </p:nvSpPr>
        <p:spPr>
          <a:xfrm>
            <a:off x="4117687" y="75"/>
            <a:ext cx="3956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SG" sz="1800" u="none" cap="none" strike="noStrike">
                <a:solidFill>
                  <a:srgbClr val="000000"/>
                </a:solidFill>
                <a:latin typeface="Calibri"/>
                <a:ea typeface="Calibri"/>
                <a:cs typeface="Calibri"/>
                <a:sym typeface="Calibri"/>
              </a:rPr>
              <a:t>New Mask</a:t>
            </a:r>
            <a:endParaRPr b="0" i="0" sz="1800" u="none" cap="none" strike="noStrike">
              <a:solidFill>
                <a:srgbClr val="000000"/>
              </a:solidFill>
              <a:latin typeface="Calibri"/>
              <a:ea typeface="Calibri"/>
              <a:cs typeface="Calibri"/>
              <a:sym typeface="Calibri"/>
            </a:endParaRPr>
          </a:p>
        </p:txBody>
      </p:sp>
      <p:sp>
        <p:nvSpPr>
          <p:cNvPr id="110" name="Google Shape;110;gc5a9b03dde_0_7"/>
          <p:cNvSpPr txBox="1"/>
          <p:nvPr/>
        </p:nvSpPr>
        <p:spPr>
          <a:xfrm>
            <a:off x="8235377" y="0"/>
            <a:ext cx="3956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SG" sz="1800" u="none" cap="none" strike="noStrike">
                <a:solidFill>
                  <a:srgbClr val="000000"/>
                </a:solidFill>
                <a:latin typeface="Calibri"/>
                <a:ea typeface="Calibri"/>
                <a:cs typeface="Calibri"/>
                <a:sym typeface="Calibri"/>
              </a:rPr>
              <a:t>Original Mask</a:t>
            </a:r>
            <a:endParaRPr b="0" i="0" sz="1800" u="none" cap="none" strike="noStrike">
              <a:solidFill>
                <a:srgbClr val="000000"/>
              </a:solidFill>
              <a:latin typeface="Calibri"/>
              <a:ea typeface="Calibri"/>
              <a:cs typeface="Calibri"/>
              <a:sym typeface="Calibri"/>
            </a:endParaRPr>
          </a:p>
        </p:txBody>
      </p:sp>
      <p:pic>
        <p:nvPicPr>
          <p:cNvPr id="111" name="Google Shape;111;gc5a9b03dde_0_7"/>
          <p:cNvPicPr preferRelativeResize="0"/>
          <p:nvPr/>
        </p:nvPicPr>
        <p:blipFill rotWithShape="1">
          <a:blip r:embed="rId4">
            <a:alphaModFix/>
          </a:blip>
          <a:srcRect b="0" l="0" r="0" t="0"/>
          <a:stretch/>
        </p:blipFill>
        <p:spPr>
          <a:xfrm>
            <a:off x="0" y="1450725"/>
            <a:ext cx="3956551" cy="3956551"/>
          </a:xfrm>
          <a:prstGeom prst="rect">
            <a:avLst/>
          </a:prstGeom>
          <a:noFill/>
          <a:ln>
            <a:noFill/>
          </a:ln>
        </p:spPr>
      </p:pic>
      <p:pic>
        <p:nvPicPr>
          <p:cNvPr id="112" name="Google Shape;112;gc5a9b03dde_0_7"/>
          <p:cNvPicPr preferRelativeResize="0"/>
          <p:nvPr/>
        </p:nvPicPr>
        <p:blipFill rotWithShape="1">
          <a:blip r:embed="rId5">
            <a:alphaModFix/>
          </a:blip>
          <a:srcRect b="0" l="0" r="0" t="0"/>
          <a:stretch/>
        </p:blipFill>
        <p:spPr>
          <a:xfrm>
            <a:off x="8235525" y="1450725"/>
            <a:ext cx="3956551" cy="39565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gc61b45d00a_0_3"/>
          <p:cNvPicPr preferRelativeResize="0"/>
          <p:nvPr/>
        </p:nvPicPr>
        <p:blipFill rotWithShape="1">
          <a:blip r:embed="rId3">
            <a:alphaModFix/>
          </a:blip>
          <a:srcRect b="0" l="129" r="139" t="0"/>
          <a:stretch/>
        </p:blipFill>
        <p:spPr>
          <a:xfrm>
            <a:off x="2671538" y="0"/>
            <a:ext cx="6848921" cy="68579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gc61b45d00a_0_0"/>
          <p:cNvPicPr preferRelativeResize="0"/>
          <p:nvPr/>
        </p:nvPicPr>
        <p:blipFill rotWithShape="1">
          <a:blip r:embed="rId3">
            <a:alphaModFix/>
          </a:blip>
          <a:srcRect b="0" l="0" r="0" t="0"/>
          <a:stretch/>
        </p:blipFill>
        <p:spPr>
          <a:xfrm>
            <a:off x="2667000" y="0"/>
            <a:ext cx="6858001" cy="6858001"/>
          </a:xfrm>
          <a:prstGeom prst="rect">
            <a:avLst/>
          </a:prstGeom>
          <a:noFill/>
          <a:ln>
            <a:noFill/>
          </a:ln>
        </p:spPr>
      </p:pic>
      <p:sp>
        <p:nvSpPr>
          <p:cNvPr id="123" name="Google Shape;123;gc61b45d00a_0_0"/>
          <p:cNvSpPr txBox="1"/>
          <p:nvPr/>
        </p:nvSpPr>
        <p:spPr>
          <a:xfrm>
            <a:off x="9931325" y="1167325"/>
            <a:ext cx="183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SG">
                <a:solidFill>
                  <a:schemeClr val="accent6"/>
                </a:solidFill>
                <a:latin typeface="Calibri"/>
                <a:ea typeface="Calibri"/>
                <a:cs typeface="Calibri"/>
                <a:sym typeface="Calibri"/>
              </a:rPr>
              <a:t>SD: Accepted</a:t>
            </a:r>
            <a:endParaRPr>
              <a:solidFill>
                <a:schemeClr val="accent6"/>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2021-03-08T01:49:04Z</dcterms:created>
  <dc:creator>Jun Xiang Chew</dc:creator>
</cp:coreProperties>
</file>